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58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BB3CCA5-098C-43F9-90F0-42ACDDBA1D39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A444B35-C305-434A-961D-36830B3153C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rooveshark.com/" TargetMode="External"/><Relationship Id="rId2" Type="http://schemas.openxmlformats.org/officeDocument/2006/relationships/hyperlink" Target="http://news.bbc.co.uk/2/hi/programmes/click_online/default.s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oost.com/39w1yk49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THIN CLIENT COMPUTING USING ANDROID CLIENT</a:t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for XYZ School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7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62799" y="2246821"/>
          <a:ext cx="4937415" cy="3662934"/>
        </p:xfrm>
        <a:graphic>
          <a:graphicData uri="http://schemas.openxmlformats.org/drawingml/2006/table">
            <a:tbl>
              <a:tblPr firstRow="1" firstCol="1" bandRow="1"/>
              <a:tblGrid>
                <a:gridCol w="3076305"/>
                <a:gridCol w="1204248"/>
                <a:gridCol w="656862"/>
              </a:tblGrid>
              <a:tr h="55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Condition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Power consumption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(watts)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8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Notes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8EE"/>
                    </a:solidFill>
                  </a:tcPr>
                </a:tc>
              </a:tr>
              <a:tr h="184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OFF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0.27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184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MAX BOOT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184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IDLE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3.4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184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Word-processing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184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Spread sheets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5.1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55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Web browsing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 u="sng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  <a:hlinkClick r:id="rId2"/>
                        </a:rPr>
                        <a:t>http://news.bbc.co.uk/2/hi/programmes/click_online/default.stm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5 watts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55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Low level music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 u="sng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  <a:hlinkClick r:id="rId3"/>
                        </a:rPr>
                        <a:t>http://grooveshark.com/#/s/Fall+At+Your+Feet/3KIZB0?src=5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5.2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5539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Low level video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 u="sng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  <a:hlinkClick r:id="rId4"/>
                        </a:rPr>
                        <a:t>http://www.joost.com/39w1yk49/#/?video_info=33p1yw1t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6.7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184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Monitor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184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Printing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86" marR="65686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Short term technology solutions to achieve reduction of power consumption</a:t>
            </a:r>
            <a:endParaRPr lang="en-A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401197"/>
              </p:ext>
            </p:extLst>
          </p:nvPr>
        </p:nvGraphicFramePr>
        <p:xfrm>
          <a:off x="1066800" y="2667000"/>
          <a:ext cx="7010400" cy="2362200"/>
        </p:xfrm>
        <a:graphic>
          <a:graphicData uri="http://schemas.openxmlformats.org/drawingml/2006/table">
            <a:tbl>
              <a:tblPr firstRow="1" firstCol="1" bandRow="1"/>
              <a:tblGrid>
                <a:gridCol w="1712777"/>
                <a:gridCol w="1289513"/>
                <a:gridCol w="1395708"/>
                <a:gridCol w="1481423"/>
                <a:gridCol w="1130979"/>
              </a:tblGrid>
              <a:tr h="944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Times New Roman"/>
                          <a:cs typeface="Times New Roman"/>
                        </a:rPr>
                        <a:t>Recommendation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Times New Roman"/>
                          <a:cs typeface="Times New Roman"/>
                        </a:rPr>
                        <a:t>Priority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Comic Sans MS"/>
                          <a:ea typeface="Times New Roman"/>
                          <a:cs typeface="Times New Roman"/>
                        </a:rPr>
                        <a:t>Implementation Cost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Comic Sans MS"/>
                          <a:ea typeface="Times New Roman"/>
                          <a:cs typeface="Times New Roman"/>
                        </a:rPr>
                        <a:t>Energy Saving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Comic Sans MS"/>
                          <a:ea typeface="Times New Roman"/>
                          <a:cs typeface="Times New Roman"/>
                        </a:rPr>
                        <a:t>Payback Period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4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 dirty="0">
                          <a:effectLst/>
                          <a:latin typeface="Comic Sans MS"/>
                          <a:ea typeface="Times New Roman"/>
                          <a:cs typeface="Times New Roman"/>
                        </a:rPr>
                        <a:t>Energy Star Compliant Monitors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4,179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30% - 40%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1 year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Comic Sans MS"/>
                          <a:ea typeface="Times New Roman"/>
                          <a:cs typeface="Times New Roman"/>
                        </a:rPr>
                        <a:t>Low Power Clients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2,000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60-75%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6 months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77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011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Usage within the ICT project graph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82" y="1828800"/>
            <a:ext cx="7844156" cy="471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5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 and Solution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2819400"/>
            <a:ext cx="53014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Use energy efficient hardware only</a:t>
            </a:r>
          </a:p>
          <a:p>
            <a:pPr marL="342900" indent="-342900">
              <a:buAutoNum type="arabicPeriod"/>
            </a:pPr>
            <a:r>
              <a:rPr lang="en-US" dirty="0" smtClean="0"/>
              <a:t>Monitor and manage computing devices</a:t>
            </a:r>
          </a:p>
          <a:p>
            <a:pPr marL="342900" indent="-342900">
              <a:buAutoNum type="arabicPeriod"/>
            </a:pPr>
            <a:r>
              <a:rPr lang="en-US" dirty="0" smtClean="0"/>
              <a:t>Check for Energy Star Compliant</a:t>
            </a:r>
          </a:p>
          <a:p>
            <a:r>
              <a:rPr lang="en-US" dirty="0" smtClean="0"/>
              <a:t>4.   Replace maintenance intensive devices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1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Preparing into ICT sustainability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47800"/>
            <a:ext cx="7595614" cy="4416056"/>
          </a:xfrm>
        </p:spPr>
      </p:pic>
    </p:spTree>
    <p:extLst>
      <p:ext uri="{BB962C8B-B14F-4D97-AF65-F5344CB8AC3E}">
        <p14:creationId xmlns:p14="http://schemas.microsoft.com/office/powerpoint/2010/main" val="22597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1.Understand the concept of Sustainability in ICT</a:t>
            </a:r>
          </a:p>
          <a:p>
            <a:r>
              <a:rPr lang="en-US" dirty="0"/>
              <a:t>2.using the Green IT framework developed by ----focus on End user Computing</a:t>
            </a:r>
          </a:p>
          <a:p>
            <a:r>
              <a:rPr lang="en-US" dirty="0"/>
              <a:t>3.Research and design alternative solution to existing computing solutions</a:t>
            </a:r>
          </a:p>
          <a:p>
            <a:r>
              <a:rPr lang="en-US" dirty="0"/>
              <a:t>4.look for areas where energy </a:t>
            </a:r>
            <a:r>
              <a:rPr lang="en-US" dirty="0" smtClean="0"/>
              <a:t>consumption </a:t>
            </a:r>
            <a:r>
              <a:rPr lang="en-US" dirty="0"/>
              <a:t>can be reduced</a:t>
            </a:r>
          </a:p>
          <a:p>
            <a:r>
              <a:rPr lang="en-US" dirty="0"/>
              <a:t>5. design a solution and illustrate energy savings by testing and computations</a:t>
            </a:r>
          </a:p>
          <a:p>
            <a:r>
              <a:rPr lang="en-US" dirty="0"/>
              <a:t>6. evaluate cost saving mechanisms</a:t>
            </a:r>
          </a:p>
          <a:p>
            <a:r>
              <a:rPr lang="en-US" dirty="0"/>
              <a:t>7, research on </a:t>
            </a:r>
            <a:r>
              <a:rPr lang="en-US" dirty="0" smtClean="0"/>
              <a:t>viability </a:t>
            </a:r>
            <a:r>
              <a:rPr lang="en-US" dirty="0"/>
              <a:t>and future trends</a:t>
            </a:r>
          </a:p>
          <a:p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Preparing into ICT sustainability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30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ICT sustainability from a business </a:t>
            </a:r>
            <a:r>
              <a:rPr lang="en-US" dirty="0" smtClean="0"/>
              <a:t>standpoint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648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400" dirty="0"/>
              <a:t>As the old business maxim says "You can't manage what you can't measure". An effective </a:t>
            </a:r>
            <a:r>
              <a:rPr lang="en-US" sz="3400" dirty="0" smtClean="0"/>
              <a:t>ICT Strategy </a:t>
            </a:r>
            <a:r>
              <a:rPr lang="en-US" sz="3400" dirty="0"/>
              <a:t>in sustainability should clearly </a:t>
            </a:r>
          </a:p>
          <a:p>
            <a:pPr marL="0" indent="0">
              <a:buNone/>
            </a:pPr>
            <a:r>
              <a:rPr lang="en-US" sz="3400" dirty="0"/>
              <a:t>identify reduction measures areas as achieving energy savings, reducing carbon emissions, improving recycling effort and </a:t>
            </a:r>
            <a:r>
              <a:rPr lang="en-US" sz="3400" dirty="0" smtClean="0"/>
              <a:t>conserving </a:t>
            </a:r>
            <a:r>
              <a:rPr lang="en-US" sz="3400" dirty="0"/>
              <a:t>water.</a:t>
            </a:r>
          </a:p>
          <a:p>
            <a:r>
              <a:rPr lang="en-US" sz="3400" dirty="0" smtClean="0"/>
              <a:t>Choosing </a:t>
            </a:r>
            <a:r>
              <a:rPr lang="en-US" sz="3400" dirty="0"/>
              <a:t>the right tools to measure, monitor, manage and mitigate power consumption and carbon </a:t>
            </a:r>
          </a:p>
          <a:p>
            <a:r>
              <a:rPr lang="en-US" sz="3400" dirty="0"/>
              <a:t>emissions, both inside and outside the ICT department, is critical in ensuring that </a:t>
            </a:r>
            <a:r>
              <a:rPr lang="en-US" sz="3400" dirty="0" smtClean="0"/>
              <a:t>Sustainability </a:t>
            </a:r>
            <a:r>
              <a:rPr lang="en-US" sz="3400" dirty="0"/>
              <a:t>in ICT projects </a:t>
            </a:r>
          </a:p>
          <a:p>
            <a:r>
              <a:rPr lang="en-US" sz="3400" dirty="0"/>
              <a:t>are successful over time. Only with adequate metrics can progress be determined. </a:t>
            </a:r>
          </a:p>
          <a:p>
            <a:pPr marL="0" indent="0">
              <a:buNone/>
            </a:pPr>
            <a:r>
              <a:rPr lang="en-US" sz="3400" dirty="0" smtClean="0"/>
              <a:t>Using </a:t>
            </a:r>
            <a:r>
              <a:rPr lang="en-US" sz="3400" dirty="0"/>
              <a:t>the four phases designed by Connection Research may assist us </a:t>
            </a:r>
            <a:r>
              <a:rPr lang="en-US" sz="3400" dirty="0" smtClean="0"/>
              <a:t>further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82688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38200"/>
            <a:ext cx="6777317" cy="49944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Measure</a:t>
            </a:r>
            <a:r>
              <a:rPr lang="en-US" dirty="0"/>
              <a:t>: The application of metrics to any aspect of the Green ICT process. </a:t>
            </a:r>
            <a:r>
              <a:rPr lang="en-US" dirty="0" smtClean="0"/>
              <a:t>A problem </a:t>
            </a:r>
            <a:r>
              <a:rPr lang="en-US" dirty="0"/>
              <a:t>with </a:t>
            </a:r>
            <a:r>
              <a:rPr lang="en-US" dirty="0" smtClean="0"/>
              <a:t> this </a:t>
            </a:r>
            <a:r>
              <a:rPr lang="en-US" dirty="0"/>
              <a:t>important first step is that in many cases metrics, or units of measurement, don’t exist. </a:t>
            </a:r>
            <a:r>
              <a:rPr lang="en-US" dirty="0" smtClean="0"/>
              <a:t> What </a:t>
            </a:r>
            <a:r>
              <a:rPr lang="en-US" dirty="0"/>
              <a:t>should be measured, and what are the units? 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Monitor</a:t>
            </a:r>
            <a:r>
              <a:rPr lang="en-US" dirty="0"/>
              <a:t>: Simply, continuous measurement. The ability to measure any process against itself </a:t>
            </a:r>
            <a:r>
              <a:rPr lang="en-US" dirty="0" smtClean="0"/>
              <a:t> over </a:t>
            </a:r>
            <a:r>
              <a:rPr lang="en-US" dirty="0"/>
              <a:t>time to determine whether it is improving or not. </a:t>
            </a:r>
          </a:p>
          <a:p>
            <a:endParaRPr lang="en-US" dirty="0"/>
          </a:p>
          <a:p>
            <a:r>
              <a:rPr lang="en-US" dirty="0" smtClean="0"/>
              <a:t>Manage</a:t>
            </a:r>
            <a:r>
              <a:rPr lang="en-US" dirty="0"/>
              <a:t>: Taking the results of the measurement and monitoring process and determining </a:t>
            </a:r>
            <a:r>
              <a:rPr lang="en-US" dirty="0" smtClean="0"/>
              <a:t>from </a:t>
            </a:r>
            <a:r>
              <a:rPr lang="en-US" dirty="0"/>
              <a:t>that data what should be done to improve the process. 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• Mitigate: Managing the process is such a way that a permanent improvement is made in the </a:t>
            </a:r>
            <a:r>
              <a:rPr lang="en-US" dirty="0" smtClean="0"/>
              <a:t> process</a:t>
            </a:r>
            <a:r>
              <a:rPr lang="en-US" dirty="0"/>
              <a:t>, which usually means a change to the process.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809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efficiency as a stepping stone to sustainability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Desktop computing management-turning off </a:t>
            </a:r>
            <a:r>
              <a:rPr lang="en-US" dirty="0" err="1"/>
              <a:t>dekstops</a:t>
            </a:r>
            <a:r>
              <a:rPr lang="en-US" dirty="0"/>
              <a:t> when not needed</a:t>
            </a:r>
          </a:p>
          <a:p>
            <a:r>
              <a:rPr lang="en-US" dirty="0"/>
              <a:t>2.  thin client computing to reduce the </a:t>
            </a:r>
            <a:r>
              <a:rPr lang="en-US" dirty="0" err="1"/>
              <a:t>dekstops</a:t>
            </a:r>
            <a:r>
              <a:rPr lang="en-US" dirty="0"/>
              <a:t> specification requirements</a:t>
            </a:r>
          </a:p>
          <a:p>
            <a:r>
              <a:rPr lang="en-US" dirty="0"/>
              <a:t>3. Virtual desktop technology</a:t>
            </a:r>
          </a:p>
          <a:p>
            <a:r>
              <a:rPr lang="en-US" dirty="0"/>
              <a:t>4. Server virtualization</a:t>
            </a:r>
          </a:p>
          <a:p>
            <a:r>
              <a:rPr lang="en-US" dirty="0"/>
              <a:t>5. Cloud Computing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175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Project Strategy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Take sample from a working environment and measure the energy </a:t>
            </a:r>
            <a:r>
              <a:rPr lang="en-US" dirty="0" smtClean="0"/>
              <a:t>consumption</a:t>
            </a:r>
            <a:endParaRPr lang="en-US" dirty="0"/>
          </a:p>
          <a:p>
            <a:r>
              <a:rPr lang="en-US" dirty="0"/>
              <a:t>Connect single desktop, switch, printer, modem and record consumption of every device </a:t>
            </a:r>
          </a:p>
          <a:p>
            <a:r>
              <a:rPr lang="en-US" dirty="0"/>
              <a:t>Replace the desktop with android </a:t>
            </a:r>
            <a:r>
              <a:rPr lang="en-US" dirty="0" smtClean="0"/>
              <a:t>PC/desktop</a:t>
            </a:r>
            <a:endParaRPr lang="en-US" dirty="0"/>
          </a:p>
          <a:p>
            <a:r>
              <a:rPr lang="en-US" dirty="0"/>
              <a:t>record the energy </a:t>
            </a:r>
            <a:r>
              <a:rPr lang="en-US" dirty="0" smtClean="0"/>
              <a:t>consumption</a:t>
            </a:r>
            <a:endParaRPr lang="en-US" dirty="0"/>
          </a:p>
          <a:p>
            <a:r>
              <a:rPr lang="en-US" dirty="0"/>
              <a:t>test applications</a:t>
            </a:r>
          </a:p>
          <a:p>
            <a:r>
              <a:rPr lang="en-US" dirty="0"/>
              <a:t>calculate, compare  and </a:t>
            </a:r>
            <a:r>
              <a:rPr lang="en-US" dirty="0" err="1"/>
              <a:t>analyse</a:t>
            </a:r>
            <a:r>
              <a:rPr lang="en-US" dirty="0"/>
              <a:t> </a:t>
            </a:r>
            <a:r>
              <a:rPr lang="en-US"/>
              <a:t>results </a:t>
            </a:r>
            <a:endParaRPr lang="en-US" dirty="0"/>
          </a:p>
          <a:p>
            <a:r>
              <a:rPr lang="en-US" dirty="0"/>
              <a:t>Source information on availability and cost of solution</a:t>
            </a:r>
          </a:p>
          <a:p>
            <a:r>
              <a:rPr lang="en-US" dirty="0"/>
              <a:t>research on future trends </a:t>
            </a:r>
            <a:r>
              <a:rPr lang="en-US" dirty="0" smtClean="0"/>
              <a:t>of the </a:t>
            </a:r>
            <a:r>
              <a:rPr lang="en-US" dirty="0"/>
              <a:t>solution on the internet.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90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Operation and Security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Enable Firewall on the wireless router</a:t>
            </a:r>
          </a:p>
          <a:p>
            <a:r>
              <a:rPr lang="en-AU" dirty="0" smtClean="0"/>
              <a:t>Enable only ports needed to run Thin Client Computing</a:t>
            </a:r>
          </a:p>
          <a:p>
            <a:r>
              <a:rPr lang="en-AU" dirty="0" smtClean="0"/>
              <a:t>Install Anti-Virus on the Server</a:t>
            </a:r>
          </a:p>
          <a:p>
            <a:r>
              <a:rPr lang="en-AU" dirty="0" smtClean="0"/>
              <a:t>Run schedule task to backup data on the server</a:t>
            </a:r>
          </a:p>
          <a:p>
            <a:r>
              <a:rPr lang="en-AU" dirty="0" smtClean="0"/>
              <a:t>Synch backup on the external storage regularly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742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Sketch of the recommended system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685800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6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280</TotalTime>
  <Words>591</Words>
  <Application>Microsoft Office PowerPoint</Application>
  <PresentationFormat>On-screen Show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THIN CLIENT COMPUTING USING ANDROID CLIENT  for XYZ School</vt:lpstr>
      <vt:lpstr>Preparing into ICT sustainability</vt:lpstr>
      <vt:lpstr>Preparing into ICT sustainability</vt:lpstr>
      <vt:lpstr>ICT sustainability from a business standpoint</vt:lpstr>
      <vt:lpstr>PowerPoint Presentation</vt:lpstr>
      <vt:lpstr>Energy efficiency as a stepping stone to sustainability</vt:lpstr>
      <vt:lpstr>Individual Project Strategy</vt:lpstr>
      <vt:lpstr>Network Operation and Security</vt:lpstr>
      <vt:lpstr>Sketch of the recommended system</vt:lpstr>
      <vt:lpstr>Test Results</vt:lpstr>
      <vt:lpstr>Short term technology solutions to achieve reduction of power consumption</vt:lpstr>
      <vt:lpstr>Energy Usage within the ICT project graph</vt:lpstr>
      <vt:lpstr>Recommendation and Solution</vt:lpstr>
    </vt:vector>
  </TitlesOfParts>
  <Company>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Individual Project</dc:title>
  <dc:creator>Administrator</dc:creator>
  <cp:lastModifiedBy>Nap</cp:lastModifiedBy>
  <cp:revision>12</cp:revision>
  <dcterms:created xsi:type="dcterms:W3CDTF">2012-10-03T12:39:05Z</dcterms:created>
  <dcterms:modified xsi:type="dcterms:W3CDTF">2012-10-07T11:31:59Z</dcterms:modified>
</cp:coreProperties>
</file>